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59"/>
  </p:notesMasterIdLst>
  <p:sldIdLst>
    <p:sldId id="362" r:id="rId2"/>
    <p:sldId id="356" r:id="rId3"/>
    <p:sldId id="321" r:id="rId4"/>
    <p:sldId id="322" r:id="rId5"/>
    <p:sldId id="323" r:id="rId6"/>
    <p:sldId id="365" r:id="rId7"/>
    <p:sldId id="324" r:id="rId8"/>
    <p:sldId id="325" r:id="rId9"/>
    <p:sldId id="327" r:id="rId10"/>
    <p:sldId id="358" r:id="rId11"/>
    <p:sldId id="359" r:id="rId12"/>
    <p:sldId id="329" r:id="rId13"/>
    <p:sldId id="360" r:id="rId14"/>
    <p:sldId id="332" r:id="rId15"/>
    <p:sldId id="350" r:id="rId16"/>
    <p:sldId id="333" r:id="rId17"/>
    <p:sldId id="402" r:id="rId18"/>
    <p:sldId id="334" r:id="rId19"/>
    <p:sldId id="335" r:id="rId20"/>
    <p:sldId id="336" r:id="rId21"/>
    <p:sldId id="366" r:id="rId22"/>
    <p:sldId id="364" r:id="rId23"/>
    <p:sldId id="337" r:id="rId24"/>
    <p:sldId id="355" r:id="rId25"/>
    <p:sldId id="340" r:id="rId26"/>
    <p:sldId id="363" r:id="rId27"/>
    <p:sldId id="339" r:id="rId28"/>
    <p:sldId id="342" r:id="rId29"/>
    <p:sldId id="341" r:id="rId30"/>
    <p:sldId id="354" r:id="rId31"/>
    <p:sldId id="347" r:id="rId32"/>
    <p:sldId id="352" r:id="rId33"/>
    <p:sldId id="344" r:id="rId34"/>
    <p:sldId id="345" r:id="rId35"/>
    <p:sldId id="346" r:id="rId36"/>
    <p:sldId id="348" r:id="rId37"/>
    <p:sldId id="373" r:id="rId38"/>
    <p:sldId id="390" r:id="rId39"/>
    <p:sldId id="391" r:id="rId40"/>
    <p:sldId id="392" r:id="rId41"/>
    <p:sldId id="393" r:id="rId42"/>
    <p:sldId id="396" r:id="rId43"/>
    <p:sldId id="394" r:id="rId44"/>
    <p:sldId id="400" r:id="rId45"/>
    <p:sldId id="401" r:id="rId46"/>
    <p:sldId id="395" r:id="rId47"/>
    <p:sldId id="374" r:id="rId48"/>
    <p:sldId id="376" r:id="rId49"/>
    <p:sldId id="375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777" initials="7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50" autoAdjust="0"/>
    <p:restoredTop sz="91398" autoAdjust="0"/>
  </p:normalViewPr>
  <p:slideViewPr>
    <p:cSldViewPr>
      <p:cViewPr>
        <p:scale>
          <a:sx n="60" d="100"/>
          <a:sy n="60" d="100"/>
        </p:scale>
        <p:origin x="-1302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86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53BD4-7CE0-4EAE-8325-FDA740DD9C6B}" type="datetimeFigureOut">
              <a:rPr lang="ru-RU" smtClean="0"/>
              <a:pPr/>
              <a:t>16.09.2015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742C6-F071-441D-8D1F-ABF61765C7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НОВЫЙ УЧАСТОК\EPSN08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81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 rot="10800000" flipV="1">
            <a:off x="-684585" y="6509822"/>
            <a:ext cx="1058517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Первоначальный вид участка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фото на выставку- участок\DSC01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фото на выставку- участок\DSC013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3164681"/>
            <a:ext cx="111967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           </a:t>
            </a:r>
            <a:r>
              <a:rPr lang="ru-RU" sz="1600" b="1" dirty="0" smtClean="0">
                <a:latin typeface="Arial Black" pitchFamily="34" charset="0"/>
              </a:rPr>
              <a:t>Покрытие берега ручья нетканым материалом и посадка растений </a:t>
            </a:r>
            <a:endParaRPr lang="ru-RU" sz="16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21602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1800" b="1" dirty="0" smtClean="0">
                <a:latin typeface="Arial Black" pitchFamily="34" charset="0"/>
              </a:rPr>
              <a:t>Вид ручья осенью 2014г</a:t>
            </a:r>
            <a:r>
              <a:rPr lang="ru-RU" sz="1800" dirty="0" smtClean="0">
                <a:latin typeface="Arial Black" pitchFamily="34" charset="0"/>
              </a:rPr>
              <a:t>.</a:t>
            </a:r>
            <a:endParaRPr lang="ru-RU" sz="1800" dirty="0">
              <a:latin typeface="Arial Black" pitchFamily="34" charset="0"/>
            </a:endParaRPr>
          </a:p>
        </p:txBody>
      </p:sp>
      <p:pic>
        <p:nvPicPr>
          <p:cNvPr id="9218" name="Picture 2" descr="C:\Users\777\Desktop\фото на выставку- участок\S106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777\Desktop\фото нового участка\DSC01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302358"/>
            <a:ext cx="8388424" cy="67990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</a:t>
            </a: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        Водоотводящие канавы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фото нового участка\DSC01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381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961505" y="428605"/>
            <a:ext cx="5174815" cy="64171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3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3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3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3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3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3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3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3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3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3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3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Посадка декоративных кустарников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фото нового участка\DSC012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фото на выставку- участок\EPSN12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67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707904" y="332656"/>
            <a:ext cx="208564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67368" y="3244334"/>
            <a:ext cx="2209259" cy="3662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Посадка рябин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777\Desktop\фото на выставку- участок\S106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38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95537" y="3244335"/>
            <a:ext cx="737381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Arial Black" pitchFamily="34" charset="0"/>
            </a:endParaRP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 smtClean="0">
              <a:latin typeface="Arial Black" pitchFamily="34" charset="0"/>
            </a:endParaRPr>
          </a:p>
          <a:p>
            <a:r>
              <a:rPr lang="ru-RU" b="1" dirty="0" smtClean="0">
                <a:latin typeface="Arial Black" pitchFamily="34" charset="0"/>
              </a:rPr>
              <a:t>                  Слева  саженцы серебристой ивы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фото на выставку- участок\DSC013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556463" y="428607"/>
            <a:ext cx="4193777" cy="64325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Посадка фруктовых деревьев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777\Desktop\фото на выставку- участок\S1090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-1116632" y="980728"/>
            <a:ext cx="10441160" cy="59708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5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5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5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5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5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5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5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5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5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5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               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           Оборудование большого рокария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фото на выставку- участок\EPSN1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0" y="5445224"/>
            <a:ext cx="9144000" cy="1412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очистка участк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а от </a:t>
            </a:r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деревьев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-523220"/>
            <a:ext cx="91439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>
                <a:latin typeface="Arial Black" pitchFamily="34" charset="0"/>
              </a:rPr>
              <a:t>Начало работы  над проектом</a:t>
            </a:r>
          </a:p>
          <a:p>
            <a:pPr algn="ctr"/>
            <a:r>
              <a:rPr lang="ru-RU" sz="2800" b="1" dirty="0" smtClean="0">
                <a:latin typeface="Arial Black" pitchFamily="34" charset="0"/>
              </a:rPr>
              <a:t>Лето 2013г.</a:t>
            </a:r>
            <a:endParaRPr lang="ru-RU" sz="28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777\Desktop\фото на выставку- участок\S1090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НОВЫЙ УЧАСТОК\нов участок\S109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19472"/>
            <a:ext cx="9144000" cy="7344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339752" y="3226237"/>
            <a:ext cx="4475905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Оформление рокария бордюром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НОВЫЙ УЧАСТОК\нов участок\S1090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381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51520" y="3441680"/>
            <a:ext cx="914501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Прокладываем </a:t>
            </a:r>
            <a:r>
              <a:rPr lang="ru-RU" sz="1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гидротекстилем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и засыпаем гравием 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777\Desktop\фото на выставку- участок\S1130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510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026083" y="500045"/>
            <a:ext cx="2941831" cy="63709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Посадка тюльпанов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672280" y="3244334"/>
            <a:ext cx="3799438" cy="3662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Вид рокария осенью 2014г.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777\Desktop\фото на выставку- участок\S1130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1" y="0"/>
            <a:ext cx="9144001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915816" y="425470"/>
            <a:ext cx="3417923" cy="64325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Строительство беседки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НОВЫЙ УЧАСТОК\нов участок\S1090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76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176752" y="428607"/>
            <a:ext cx="2755883" cy="64325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Закладка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водоёма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777\Desktop\фото на выставку- участок\S1130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938907" y="3244334"/>
            <a:ext cx="5266186" cy="3662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Декоративный водоём  осенью 2014г.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777\Desktop\фото на выставку- участок\S113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486041" y="500045"/>
            <a:ext cx="4371711" cy="64325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Оборудование малого рокария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777\Desktop\фото на выставку- участок\S1130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562745" y="3244334"/>
            <a:ext cx="2018502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Малый рокарий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фото на выставку- участок\EPSN1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103754" y="500045"/>
            <a:ext cx="2715808" cy="64325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Закладка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дорожки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777\Desktop\фото на выставку- участок\S1090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" y="0"/>
            <a:ext cx="9144000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260798" y="428607"/>
            <a:ext cx="4689104" cy="64325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посадка декоративных деревьев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фото нового участка\DSC01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433655" y="285731"/>
            <a:ext cx="4362093" cy="66787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Изготовление нового мостика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777\Desktop\фото на выставку- участок\S1130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047020" y="428607"/>
            <a:ext cx="3530134" cy="64325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Уборка мусора с участка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777\Desktop\фото на выставку- участок\S1130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36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850581" y="428607"/>
            <a:ext cx="6912470" cy="64325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      подготовка почвы к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посеву газонной травки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777\Desktop\фото на выставку- участок\S11300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777\Desktop\фото на выставку- участок\S113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286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782683" y="428607"/>
            <a:ext cx="5567550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Результат нашей работы осенью 2014г. </a:t>
            </a:r>
          </a:p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Весна 2015год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C:\Users\777\Desktop\Участок 2015\DSC002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43808" y="3472458"/>
            <a:ext cx="79208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sz="2800" b="1" dirty="0" smtClean="0"/>
          </a:p>
          <a:p>
            <a:endParaRPr lang="ru-RU" sz="2800" b="1" dirty="0" smtClean="0"/>
          </a:p>
          <a:p>
            <a:endParaRPr lang="ru-RU" sz="2800" b="1" dirty="0" smtClean="0"/>
          </a:p>
          <a:p>
            <a:r>
              <a:rPr lang="ru-RU" b="1" dirty="0" smtClean="0">
                <a:latin typeface="Arial Black" pitchFamily="34" charset="0"/>
              </a:rPr>
              <a:t>       Большой рокарий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60648"/>
            <a:ext cx="80283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 Black" pitchFamily="34" charset="0"/>
              </a:rPr>
              <a:t>              Весна 2015г. </a:t>
            </a:r>
            <a:endParaRPr lang="ru-RU" sz="28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777\Desktop\Участок 2015\DSC002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381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635896" y="3164681"/>
            <a:ext cx="2262158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b="1" dirty="0" smtClean="0"/>
          </a:p>
          <a:p>
            <a:r>
              <a:rPr lang="ru-RU" b="1" dirty="0" smtClean="0">
                <a:latin typeface="Arial Black" pitchFamily="34" charset="0"/>
              </a:rPr>
              <a:t>Малый рокарий</a:t>
            </a:r>
            <a:endParaRPr lang="ru-RU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latin typeface="Arial Black" pitchFamily="34" charset="0"/>
              </a:rPr>
              <a:t>Подготовка почвы для посадки цветов</a:t>
            </a: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1026" name="Picture 2" descr="C:\Users\777\Desktop\Участок 2015\DSC003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" y="0"/>
            <a:ext cx="9144000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фото на выставку- участок\EPSN11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714486" y="6021289"/>
            <a:ext cx="57292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Планировка участка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>
                <a:latin typeface="Arial Black" pitchFamily="34" charset="0"/>
              </a:rPr>
              <a:t>П</a:t>
            </a:r>
            <a:r>
              <a:rPr lang="ru-RU" sz="2000" b="1" dirty="0" smtClean="0">
                <a:latin typeface="Arial Black" pitchFamily="34" charset="0"/>
              </a:rPr>
              <a:t>осадка настурции</a:t>
            </a: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1026" name="Picture 2" descr="C:\Users\777\Desktop\Участок 2015\DSC003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" y="0"/>
            <a:ext cx="9144000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b="1" dirty="0" smtClean="0">
                <a:latin typeface="Arial Black" pitchFamily="34" charset="0"/>
              </a:rPr>
              <a:t>Аллея георгинов вдоль водоотводящей канав</a:t>
            </a:r>
            <a:r>
              <a:rPr lang="ru-RU" sz="2000" b="1" dirty="0" smtClean="0">
                <a:latin typeface="Arial Black" pitchFamily="34" charset="0"/>
              </a:rPr>
              <a:t>ы</a:t>
            </a: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1026" name="Picture 2" descr="E:\Участок\DSC034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" y="0"/>
            <a:ext cx="9144000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latin typeface="Arial Black" pitchFamily="34" charset="0"/>
              </a:rPr>
              <a:t>Клумба из плитняка</a:t>
            </a: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1026" name="Picture 2" descr="E:\Участок\DSC033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latin typeface="Arial Black" pitchFamily="34" charset="0"/>
              </a:rPr>
              <a:t>Наш водоём  в этом году</a:t>
            </a: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1026" name="Picture 2" descr="F:\DCIM\101MSDCF\DSC03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-171400"/>
            <a:ext cx="9144000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latin typeface="Arial Black" pitchFamily="34" charset="0"/>
              </a:rPr>
              <a:t>Вид ручья в этом году</a:t>
            </a: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1026" name="Picture 2" descr="F:\DCIM\101MSDCF\DSC036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DCIM\101MSDCF\DSC036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Arial Black" pitchFamily="34" charset="0"/>
              </a:rPr>
              <a:t>Завершение проекта                    </a:t>
            </a:r>
            <a:r>
              <a:rPr lang="ru-RU" sz="2000" b="1" dirty="0" smtClean="0">
                <a:latin typeface="Arial Black" pitchFamily="34" charset="0"/>
              </a:rPr>
              <a:t/>
            </a:r>
            <a:br>
              <a:rPr lang="ru-RU" sz="2000" b="1" dirty="0" smtClean="0">
                <a:latin typeface="Arial Black" pitchFamily="34" charset="0"/>
              </a:rPr>
            </a:b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1026" name="Picture 2" descr="F:\DCIM\101MSDCF\DSC036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259632" y="0"/>
            <a:ext cx="6696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 Black" pitchFamily="34" charset="0"/>
              </a:rPr>
              <a:t>        Завершение проекта 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3059830" y="6186534"/>
            <a:ext cx="48245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sz="1600" b="1" dirty="0" smtClean="0">
                <a:latin typeface="Arial Black" pitchFamily="34" charset="0"/>
              </a:rPr>
              <a:t>   Вид участка сейчас</a:t>
            </a:r>
            <a:endParaRPr lang="ru-RU" sz="16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latin typeface="Arial Black" pitchFamily="34" charset="0"/>
              </a:rPr>
              <a:t>Скашивание газонной травы</a:t>
            </a:r>
            <a:endParaRPr lang="ru-RU" sz="2000" b="1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777\Desktop\Участок 2015\DSC004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000" b="1" dirty="0" smtClean="0">
                <a:latin typeface="Arial Black" pitchFamily="34" charset="0"/>
              </a:rPr>
              <a:t>Уход за растениями</a:t>
            </a:r>
            <a:endParaRPr lang="ru-RU" sz="2000" b="1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777\Desktop\DSC036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81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Уход за цветами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777\Desktop\DSC03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777\Desktop\фото на выставку- участок\S1060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0" y="6237312"/>
            <a:ext cx="93965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Поднятие уровня участка</a:t>
            </a:r>
          </a:p>
          <a:p>
            <a:pPr algn="ctr"/>
            <a:endPara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latin typeface="Arial Black" pitchFamily="34" charset="0"/>
              </a:rPr>
              <a:t>Мероприятие, посвящённое открытию парка</a:t>
            </a: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1026" name="Picture 2" descr="C:\Users\777\Desktop\парк\S102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381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latin typeface="Arial Black" pitchFamily="34" charset="0"/>
              </a:rPr>
              <a:t>Наши гости на празднике</a:t>
            </a: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1026" name="Picture 2" descr="C:\Users\777\Desktop\парк\S102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" y="0"/>
            <a:ext cx="8892480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777\Desktop\парк\S102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latin typeface="Arial Black" pitchFamily="34" charset="0"/>
              </a:rPr>
              <a:t>Торжественный момент</a:t>
            </a:r>
            <a:endParaRPr lang="ru-RU" sz="2000" b="1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777\Desktop\парк\S102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1800" b="1" dirty="0" smtClean="0">
                <a:latin typeface="Arial Black" pitchFamily="34" charset="0"/>
              </a:rPr>
              <a:t>Вручение подарков и почётных грамот тему, кто помог нам реализовать проект</a:t>
            </a:r>
            <a:endParaRPr lang="ru-RU" sz="1800" b="1" dirty="0">
              <a:latin typeface="Arial Black" pitchFamily="34" charset="0"/>
            </a:endParaRPr>
          </a:p>
        </p:txBody>
      </p:sp>
      <p:pic>
        <p:nvPicPr>
          <p:cNvPr id="2050" name="Picture 2" descr="C:\Users\777\Desktop\парк\S1020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165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latin typeface="Arial Black" pitchFamily="34" charset="0"/>
              </a:rPr>
              <a:t>Освящает парк  отец Иоанн</a:t>
            </a: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1026" name="Picture 2" descr="C:\Users\777\Desktop\парк\S102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3999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777\Desktop\парк\S102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latin typeface="Arial Black" pitchFamily="34" charset="0"/>
              </a:rPr>
              <a:t>По освящённому  Батюшкой парку, идут  воспитанники детского</a:t>
            </a:r>
            <a:br>
              <a:rPr lang="ru-RU" sz="2000" b="1" dirty="0" smtClean="0">
                <a:latin typeface="Arial Black" pitchFamily="34" charset="0"/>
              </a:rPr>
            </a:br>
            <a:r>
              <a:rPr lang="ru-RU" sz="2000" b="1" dirty="0" smtClean="0">
                <a:latin typeface="Arial Black" pitchFamily="34" charset="0"/>
              </a:rPr>
              <a:t>дома с местной детворой   </a:t>
            </a: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1026" name="Picture 2" descr="C:\Users\777\Desktop\парк\S1020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3999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НОВЫЙ УЧАСТОК\нов участок\S109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53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733965" y="332656"/>
            <a:ext cx="5728107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Консультация специалиста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0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 Black" pitchFamily="34" charset="0"/>
              </a:rPr>
              <a:t>              Весна 2014г. </a:t>
            </a:r>
            <a:endParaRPr lang="ru-RU" sz="28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777\Desktop\фото на выставку- участок\DSC011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790173" y="500045"/>
            <a:ext cx="3706463" cy="66171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Оформление сухого ручья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777\Desktop\фото на выставку- участок\DSC011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3244335"/>
            <a:ext cx="932452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sz="1600" b="1" dirty="0" smtClean="0"/>
          </a:p>
          <a:p>
            <a:r>
              <a:rPr lang="ru-RU" sz="1600" b="1" dirty="0" smtClean="0">
                <a:latin typeface="Arial Black" pitchFamily="34" charset="0"/>
              </a:rPr>
              <a:t>                               </a:t>
            </a:r>
            <a:r>
              <a:rPr lang="ru-RU" sz="1600" b="1" dirty="0" smtClean="0">
                <a:latin typeface="Arial Black" pitchFamily="34" charset="0"/>
              </a:rPr>
              <a:t>Выкладывание</a:t>
            </a:r>
            <a:r>
              <a:rPr lang="ru-RU" sz="1600" b="1" dirty="0" smtClean="0">
                <a:latin typeface="Arial Black" pitchFamily="34" charset="0"/>
              </a:rPr>
              <a:t> </a:t>
            </a:r>
            <a:r>
              <a:rPr lang="ru-RU" sz="1600" b="1" dirty="0" smtClean="0">
                <a:latin typeface="Arial Black" pitchFamily="34" charset="0"/>
              </a:rPr>
              <a:t>рубероидом дна ручья</a:t>
            </a:r>
            <a:endParaRPr lang="ru-RU" sz="16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777\Desktop\фото на выставку- участок\DSC012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" y="3244335"/>
            <a:ext cx="946519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sz="1600" b="1" dirty="0" smtClean="0">
                <a:latin typeface="Arial Black" pitchFamily="34" charset="0"/>
              </a:rPr>
              <a:t>                     Засыпаем рубероид  песком и обкладываем камнями</a:t>
            </a:r>
            <a:endParaRPr lang="ru-RU" sz="16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3463</TotalTime>
  <Words>146</Words>
  <Application>Microsoft Office PowerPoint</Application>
  <PresentationFormat>Экран (4:3)</PresentationFormat>
  <Paragraphs>420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  Вид ручья осенью 2014г.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              Весна 2015год </vt:lpstr>
      <vt:lpstr>Слайд 38</vt:lpstr>
      <vt:lpstr>                   Подготовка почвы для посадки цветов</vt:lpstr>
      <vt:lpstr>                   Посадка настурции</vt:lpstr>
      <vt:lpstr>                   Аллея георгинов вдоль водоотводящей канавы</vt:lpstr>
      <vt:lpstr>                   Клумба из плитняка</vt:lpstr>
      <vt:lpstr>                   Наш водоём  в этом году</vt:lpstr>
      <vt:lpstr>                   Вид ручья в этом году</vt:lpstr>
      <vt:lpstr>Слайд 45</vt:lpstr>
      <vt:lpstr>Завершение проекта                     </vt:lpstr>
      <vt:lpstr>                  Скашивание газонной травы</vt:lpstr>
      <vt:lpstr>                   Уход за растениями</vt:lpstr>
      <vt:lpstr>Уход за цветами</vt:lpstr>
      <vt:lpstr>                   Мероприятие, посвящённое открытию парка</vt:lpstr>
      <vt:lpstr>                   Наши гости на празднике</vt:lpstr>
      <vt:lpstr>Слайд 52</vt:lpstr>
      <vt:lpstr>                   Торжественный момент</vt:lpstr>
      <vt:lpstr>                       Вручение подарков и почётных грамот тему, кто помог нам реализовать проект</vt:lpstr>
      <vt:lpstr>                   Освящает парк  отец Иоанн</vt:lpstr>
      <vt:lpstr>Слайд 56</vt:lpstr>
      <vt:lpstr>                  По освящённому  Батюшкой парку, идут  воспитанники детского дома с местной детворой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Благоустройство</dc:title>
  <dc:creator>777</dc:creator>
  <cp:lastModifiedBy>777</cp:lastModifiedBy>
  <cp:revision>188</cp:revision>
  <dcterms:created xsi:type="dcterms:W3CDTF">2014-03-31T10:45:31Z</dcterms:created>
  <dcterms:modified xsi:type="dcterms:W3CDTF">2015-09-16T12:05:06Z</dcterms:modified>
</cp:coreProperties>
</file>