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6" r:id="rId5"/>
    <p:sldId id="260" r:id="rId6"/>
    <p:sldId id="262" r:id="rId7"/>
    <p:sldId id="265" r:id="rId8"/>
    <p:sldId id="263" r:id="rId9"/>
    <p:sldId id="25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Корректируем стиль воспитания </a:t>
            </a:r>
            <a:r>
              <a:rPr lang="ru-RU" smtClean="0"/>
              <a:t>в семье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детский эгоцентризм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11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«Правила общения с ребёнком»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7. Если ребенку трудно, и он готов принять вашу помощь, необходимо помочь ему. Но при этом брать на себя только то, что он не может выполнить сам, остальное предоставлять делать ему самому.</a:t>
            </a:r>
          </a:p>
          <a:p>
            <a:r>
              <a:rPr lang="ru-RU" dirty="0"/>
              <a:t>8. Если ребенок вызывает своим поведением отрицательные переживания, стоит сообщить ему об этом.</a:t>
            </a:r>
          </a:p>
          <a:p>
            <a:r>
              <a:rPr lang="ru-RU" dirty="0"/>
              <a:t>9. Не надо вмешиваться в дело, которым занят ребенок, если он не просит помощи. Своим невмешательством родитель сообщает ему: «С тобой все в порядке! Ты справишься!»</a:t>
            </a:r>
          </a:p>
          <a:p>
            <a:r>
              <a:rPr lang="ru-RU" dirty="0"/>
              <a:t>10. Чтобы избегать излишних проблем и конфликтов, надо соразмерять собственные ожидания с возможностями ребенка.</a:t>
            </a:r>
          </a:p>
          <a:p>
            <a:r>
              <a:rPr lang="ru-RU" dirty="0"/>
              <a:t>11. Постепенно, но неуклонно необходимо снимать с себя ответственность за личные дела вашего ребенка, пусть он чувствует себя ответственным за их выполнение.</a:t>
            </a:r>
          </a:p>
          <a:p>
            <a:r>
              <a:rPr lang="ru-RU" dirty="0"/>
              <a:t>12. О своих чувствах всегда следует говорить ребенку от первого лица. Сообщать о себе, о своем переживании, а не о нем и его поведении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70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692696"/>
            <a:ext cx="8595360" cy="554351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Эгоцентризм</a:t>
            </a:r>
            <a:r>
              <a:rPr lang="ru-RU" dirty="0" smtClean="0"/>
              <a:t> – это неспособность индивида, сосредоточенного на собственных интересах изменить исходную познавательную позицию по отношению к некоторому объекту, мнению или представлению, даже перед лицом противоречащей накопленному опыту информации.</a:t>
            </a:r>
          </a:p>
          <a:p>
            <a:pPr marL="0" indent="0" algn="just">
              <a:buNone/>
            </a:pPr>
            <a:r>
              <a:rPr lang="ru-RU" dirty="0" smtClean="0"/>
              <a:t>Развиваясь, ребенок понимает, что его точка зрения не единственная, есть большой спектр взглядов и мнений, которые могут не совпадать с мнением самого ребенка. Важно показать, что в общении партнеры равноправны, каждый высказывает свою точку зрения.</a:t>
            </a:r>
          </a:p>
          <a:p>
            <a:pPr marL="0" indent="0" algn="just">
              <a:buNone/>
            </a:pPr>
            <a:r>
              <a:rPr lang="ru-RU" dirty="0" smtClean="0"/>
              <a:t>Полное преодоление эгоцентризма – одна из составляющих формирования социально приемлемого поведения, </a:t>
            </a:r>
            <a:r>
              <a:rPr lang="ru-RU" smtClean="0"/>
              <a:t>социальной </a:t>
            </a:r>
            <a:r>
              <a:rPr lang="ru-RU" smtClean="0"/>
              <a:t>приспособленности.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7681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476672"/>
            <a:ext cx="8595360" cy="57595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Одна из важнейших функций семьи – воспитание ребенка. </a:t>
            </a:r>
            <a:r>
              <a:rPr lang="ru-RU" dirty="0" smtClean="0"/>
              <a:t>Ребенок в семье является и непосредственным участником отношений и наблюдает отношения между взрослыми. Он усваивает именно тот стиль общения, который сложился между взрослыми. И если этот стиль отличается конфликтностью на почве взаимного эгоцентризма родителей, то ребенок усваивает этот стиль на уровне эмоциональной памяти,  устоявшихся эмоциональных реакций.</a:t>
            </a:r>
          </a:p>
          <a:p>
            <a:pPr marL="0" indent="0" algn="just">
              <a:buNone/>
            </a:pPr>
            <a:r>
              <a:rPr lang="ru-RU" dirty="0" smtClean="0"/>
              <a:t>Дети с эгоцентрической позицией более замкнуты, скрытны, недоверчивы, любят бывать в одиночестве, холодны в отношении к окружающим, им трудно установить контакты и построить отношения с окружающими.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1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595360" cy="558583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Эгоцентризм взрослых людей нередко служит причиной осложнения межличностных контактов. Неумение учесть точку зрения другого оборачивается конфликтами и одиночеством. В сфере семейного воспитания эгоцентризм родителей нередко проявляется в приписывании ребенку своих собственных интересов, привязанностей, страхов и т.п. Таким образом ребенку отказывают в проявлениях индивидуальности, формируют у него пассивную, зависимую жизненную позицию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Преодоление эгоцентризма — одна из центральных задач воспитания. Его важнейший механизм — формирование у ребенка способности оценивать ту или иную ситуацию с различных точек зрения, терпимо относиться к непривычным мнениям и суждениям.</a:t>
            </a:r>
          </a:p>
        </p:txBody>
      </p:sp>
    </p:spTree>
    <p:extLst>
      <p:ext uri="{BB962C8B-B14F-4D97-AF65-F5344CB8AC3E}">
        <p14:creationId xmlns:p14="http://schemas.microsoft.com/office/powerpoint/2010/main" val="5570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Стиль воспитания по шкале </a:t>
            </a:r>
            <a:br>
              <a:rPr lang="ru-RU" b="1" dirty="0"/>
            </a:br>
            <a:r>
              <a:rPr lang="ru-RU" b="1" dirty="0"/>
              <a:t>«требовательность-интерес»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ТРЕБОВАТЕЛЬНОСТЬ — завышенная</a:t>
            </a:r>
          </a:p>
          <a:p>
            <a:r>
              <a:rPr lang="ru-RU" dirty="0"/>
              <a:t>ИНТЕРЕС К РЕБЕНКУ — недостаточный</a:t>
            </a:r>
          </a:p>
          <a:p>
            <a:pPr marL="0" indent="0">
              <a:buNone/>
            </a:pPr>
            <a:r>
              <a:rPr lang="ru-RU" dirty="0"/>
              <a:t>Сочетание высоких требований к ребенку с пониженным вниманием к его потребностям вызывает у ребенка повышенную моральную ответственность, зачастую для него непосильную. Иногда ребенок растет как помощник матери, например, нянчит младших детей, пока мать находится на работе. Так дается установка на самопожертвование, а в итоге формируется тревожно-мнительная акцентуация личности.</a:t>
            </a:r>
          </a:p>
          <a:p>
            <a:pPr marL="0" indent="0">
              <a:buNone/>
            </a:pPr>
            <a:r>
              <a:rPr lang="ru-RU" dirty="0"/>
              <a:t>На первый план может выходить эмоциональное отвержение. Родители злоупотребляют наказаниями, лишают ребенка удовольствий, не удовлетворяют его потребности. Получается воспитание по типу «Золушки». Ребенок в этой ситуации нередко ощущает себя помехой для родителей.</a:t>
            </a:r>
          </a:p>
          <a:p>
            <a:pPr marL="0" indent="0">
              <a:buNone/>
            </a:pPr>
            <a:r>
              <a:rPr lang="ru-RU" dirty="0"/>
              <a:t>Этот стиль ведет к формированию невротических расстройств у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3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Стиль воспитания по шкале </a:t>
            </a:r>
            <a:br>
              <a:rPr lang="ru-RU" sz="2800" b="1" dirty="0"/>
            </a:br>
            <a:r>
              <a:rPr lang="ru-RU" sz="2800" b="1" dirty="0"/>
              <a:t>«требовательность-интерес»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ТРЕБОВАТЕЛЬНОСТЬ — заниженная</a:t>
            </a:r>
          </a:p>
          <a:p>
            <a:r>
              <a:rPr lang="ru-RU" dirty="0"/>
              <a:t>ИНТЕРЕС К РЕБЕНКУ — недостаточный</a:t>
            </a:r>
          </a:p>
          <a:p>
            <a:pPr marL="0" indent="0">
              <a:buNone/>
            </a:pPr>
            <a:r>
              <a:rPr lang="ru-RU" dirty="0"/>
              <a:t>Недостаток интереса к ребенку вместе с невысокой требовательностью ведет к </a:t>
            </a:r>
            <a:r>
              <a:rPr lang="ru-RU" dirty="0" err="1"/>
              <a:t>гипопротекции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Ребенок предоставлен самому себе, родители не интересуются им и не контролируют его, заняты собой. Часто это приводит к отклоняющемуся поведению.</a:t>
            </a:r>
          </a:p>
          <a:p>
            <a:pPr marL="0" indent="0">
              <a:buNone/>
            </a:pPr>
            <a:r>
              <a:rPr lang="ru-RU" dirty="0"/>
              <a:t>Иногда родители пытаются контролировать ребенка, но при таком стиле воспитания контроль носит формальный характер. На самом деле родители ребенком не интересуются. Самостоятельность и свобода являются необходимыми условиями воспитания, но не основными: абсолютная свобода равняется одиночеству.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75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Стиль воспитания по шкале </a:t>
            </a:r>
            <a:br>
              <a:rPr lang="ru-RU" b="1" dirty="0"/>
            </a:br>
            <a:r>
              <a:rPr lang="ru-RU" b="1" dirty="0"/>
              <a:t>«требовательность-интерес»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ТРЕБОВАТЕЛЬНОСТЬ — завышенная</a:t>
            </a:r>
          </a:p>
          <a:p>
            <a:r>
              <a:rPr lang="ru-RU" dirty="0"/>
              <a:t>ИНТЕРЕС К РЕБЕНКУ — излишний</a:t>
            </a:r>
          </a:p>
          <a:p>
            <a:pPr marL="0" indent="0">
              <a:buNone/>
            </a:pPr>
            <a:r>
              <a:rPr lang="ru-RU" dirty="0"/>
              <a:t>Излишняя требовательность родителей в сочетании с повышенным вниманием к ребенку ведет к </a:t>
            </a:r>
            <a:r>
              <a:rPr lang="ru-RU" dirty="0" err="1"/>
              <a:t>гиперпротекции</a:t>
            </a:r>
            <a:r>
              <a:rPr lang="ru-RU" dirty="0"/>
              <a:t>. Ребенок не имеет возможности совершать самостоятельные поступки, перед ним ставятся многочисленные ограничения и запреты. У ребенка не формируются инициатива и чувство долга.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82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Стиль воспитания по шкале </a:t>
            </a:r>
            <a:br>
              <a:rPr lang="ru-RU" sz="2800" b="1" dirty="0" smtClean="0"/>
            </a:br>
            <a:r>
              <a:rPr lang="ru-RU" sz="2800" b="1" dirty="0" smtClean="0"/>
              <a:t>«требовательность-интерес»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ТРЕБОВАТЕЛЬНОСТЬ — заниженная</a:t>
            </a:r>
          </a:p>
          <a:p>
            <a:r>
              <a:rPr lang="ru-RU" dirty="0"/>
              <a:t>ИНТЕРЕС К РЕБЕНКУ — излишний</a:t>
            </a:r>
          </a:p>
          <a:p>
            <a:pPr marL="0" indent="0">
              <a:buNone/>
            </a:pPr>
            <a:r>
              <a:rPr lang="ru-RU" dirty="0"/>
              <a:t>Если повышенный интерес к ребенку сопровождается нетребовательностью родителей, если стремятся к максимальному удовлетворению его потребностей, то ребенок оказывается в центре внимания родителей и других членов семьи. Это кумир семьи. Ребенок не возмущается: ему это невыгодно, за него и так все делают. В результате страдает произвольность; недостаточно усваиваются нравственные нормы.</a:t>
            </a:r>
          </a:p>
          <a:p>
            <a:pPr marL="0" indent="0">
              <a:buNone/>
            </a:pPr>
            <a:r>
              <a:rPr lang="ru-RU" dirty="0"/>
              <a:t>В гипертрофированных случаях такой стиль воспитания вызывает настоящий культ болезней. Внимание фиксируется на любом недуге, на недомогании; родители формируют образ «больного», проявляют излишнюю заботу. В результате ребенок делает вывод: «Меня любят больше, когда я болею». Такой стиль воспитания формирует у ребенка эгоцентризм, завышенный уровень притязаний.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25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«Правила общения с ребёнком»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Можно выражать свое недовольство отдельными действиями ребенка, но не ребенком в целом.</a:t>
            </a:r>
          </a:p>
          <a:p>
            <a:r>
              <a:rPr lang="ru-RU" dirty="0"/>
              <a:t>2. Можно осуждать действия ребенка, но не его чувства, какими бы нежелательными или «непозволительными» они ни были. Раз они у него возникли, значит, для этого есть основания.</a:t>
            </a:r>
          </a:p>
          <a:p>
            <a:r>
              <a:rPr lang="ru-RU" dirty="0"/>
              <a:t>3. Не следует требовать от ребенка невозможного или трудно выполнимого. Вместо этого стоит посмотреть, что можно изменить в окружающей обстановке.</a:t>
            </a:r>
          </a:p>
          <a:p>
            <a:r>
              <a:rPr lang="ru-RU" dirty="0"/>
              <a:t>4. Недовольство действиями ребенка не должно быть систематическим, иначе оно перестает восприниматься.</a:t>
            </a:r>
          </a:p>
          <a:p>
            <a:r>
              <a:rPr lang="ru-RU" dirty="0"/>
              <a:t>5. Следует стараться не присваивать себе эмоциональные проблемы ребенка.</a:t>
            </a:r>
          </a:p>
          <a:p>
            <a:r>
              <a:rPr lang="ru-RU" dirty="0"/>
              <a:t>6. Позволять ребенку встречаться с отрицательными последствиями своих действий (или своего бездействия). Только тогда он будет взрослеть и становиться «сознательным».</a:t>
            </a:r>
          </a:p>
          <a:p>
            <a:endParaRPr lang="ru-RU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65872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379</TotalTime>
  <Words>969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Soho</vt:lpstr>
      <vt:lpstr>Что такое детский эгоцентризм</vt:lpstr>
      <vt:lpstr>Презентация PowerPoint</vt:lpstr>
      <vt:lpstr>Презентация PowerPoint</vt:lpstr>
      <vt:lpstr>Презентация PowerPoint</vt:lpstr>
      <vt:lpstr>Стиль воспитания по шкале  «требовательность-интерес» </vt:lpstr>
      <vt:lpstr>Стиль воспитания по шкале  «требовательность-интерес» </vt:lpstr>
      <vt:lpstr>Стиль воспитания по шкале  «требовательность-интерес»  </vt:lpstr>
      <vt:lpstr>Стиль воспитания по шкале  «требовательность-интерес» </vt:lpstr>
      <vt:lpstr>«Правила общения с ребёнком»</vt:lpstr>
      <vt:lpstr>«Правила общения с ребёнком»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детский эгоцентризм</dc:title>
  <dc:creator>Ирина Тихомирова</dc:creator>
  <cp:lastModifiedBy>pervomaidom@yandex.ru</cp:lastModifiedBy>
  <cp:revision>15</cp:revision>
  <dcterms:created xsi:type="dcterms:W3CDTF">2021-02-01T06:53:12Z</dcterms:created>
  <dcterms:modified xsi:type="dcterms:W3CDTF">2017-09-18T13:10:24Z</dcterms:modified>
</cp:coreProperties>
</file>